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30" r:id="rId2"/>
    <p:sldId id="256" r:id="rId3"/>
    <p:sldId id="325" r:id="rId4"/>
    <p:sldId id="329" r:id="rId5"/>
    <p:sldId id="275" r:id="rId6"/>
    <p:sldId id="257" r:id="rId7"/>
    <p:sldId id="286" r:id="rId8"/>
    <p:sldId id="320" r:id="rId9"/>
    <p:sldId id="285" r:id="rId10"/>
    <p:sldId id="295" r:id="rId11"/>
    <p:sldId id="327" r:id="rId12"/>
    <p:sldId id="331" r:id="rId13"/>
    <p:sldId id="281" r:id="rId14"/>
    <p:sldId id="308" r:id="rId15"/>
    <p:sldId id="287" r:id="rId16"/>
    <p:sldId id="288" r:id="rId17"/>
    <p:sldId id="322" r:id="rId18"/>
    <p:sldId id="294" r:id="rId19"/>
    <p:sldId id="298" r:id="rId20"/>
    <p:sldId id="318" r:id="rId21"/>
    <p:sldId id="324" r:id="rId22"/>
    <p:sldId id="307" r:id="rId23"/>
    <p:sldId id="321" r:id="rId24"/>
    <p:sldId id="32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CD1406-8518-46FA-97AE-94EFC410A279}" v="9" dt="2026-04-28T17:30:08.9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8424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minique Verbeke" userId="53d2b2985cc9049a" providerId="LiveId" clId="{B2608971-E057-4400-9D5D-D3485ADB35D9}"/>
    <pc:docChg chg="undo custSel addSld delSld modSld">
      <pc:chgData name="Dominique Verbeke" userId="53d2b2985cc9049a" providerId="LiveId" clId="{B2608971-E057-4400-9D5D-D3485ADB35D9}" dt="2026-04-28T17:37:34.986" v="200" actId="14100"/>
      <pc:docMkLst>
        <pc:docMk/>
      </pc:docMkLst>
      <pc:sldChg chg="add del">
        <pc:chgData name="Dominique Verbeke" userId="53d2b2985cc9049a" providerId="LiveId" clId="{B2608971-E057-4400-9D5D-D3485ADB35D9}" dt="2026-04-28T17:24:50.091" v="46" actId="2696"/>
        <pc:sldMkLst>
          <pc:docMk/>
          <pc:sldMk cId="3627578006" sldId="274"/>
        </pc:sldMkLst>
      </pc:sldChg>
      <pc:sldChg chg="delSp modSp add mod">
        <pc:chgData name="Dominique Verbeke" userId="53d2b2985cc9049a" providerId="LiveId" clId="{B2608971-E057-4400-9D5D-D3485ADB35D9}" dt="2026-04-28T15:49:28.241" v="40" actId="14100"/>
        <pc:sldMkLst>
          <pc:docMk/>
          <pc:sldMk cId="691970035" sldId="275"/>
        </pc:sldMkLst>
        <pc:picChg chg="mod">
          <ac:chgData name="Dominique Verbeke" userId="53d2b2985cc9049a" providerId="LiveId" clId="{B2608971-E057-4400-9D5D-D3485ADB35D9}" dt="2026-04-28T15:49:28.241" v="40" actId="14100"/>
          <ac:picMkLst>
            <pc:docMk/>
            <pc:sldMk cId="691970035" sldId="275"/>
            <ac:picMk id="4" creationId="{07E5B2C5-D768-A430-D761-9C1DDE74E82F}"/>
          </ac:picMkLst>
        </pc:picChg>
        <pc:picChg chg="mod">
          <ac:chgData name="Dominique Verbeke" userId="53d2b2985cc9049a" providerId="LiveId" clId="{B2608971-E057-4400-9D5D-D3485ADB35D9}" dt="2026-04-28T15:49:20.306" v="38" actId="14100"/>
          <ac:picMkLst>
            <pc:docMk/>
            <pc:sldMk cId="691970035" sldId="275"/>
            <ac:picMk id="5" creationId="{B46A2FE5-96BE-0526-539C-59B19AACA140}"/>
          </ac:picMkLst>
        </pc:picChg>
        <pc:picChg chg="del">
          <ac:chgData name="Dominique Verbeke" userId="53d2b2985cc9049a" providerId="LiveId" clId="{B2608971-E057-4400-9D5D-D3485ADB35D9}" dt="2026-04-28T15:49:05.099" v="37" actId="478"/>
          <ac:picMkLst>
            <pc:docMk/>
            <pc:sldMk cId="691970035" sldId="275"/>
            <ac:picMk id="6" creationId="{213E837E-52B1-65A2-4EA7-32B52A02404F}"/>
          </ac:picMkLst>
        </pc:picChg>
      </pc:sldChg>
      <pc:sldChg chg="modSp add mod">
        <pc:chgData name="Dominique Verbeke" userId="53d2b2985cc9049a" providerId="LiveId" clId="{B2608971-E057-4400-9D5D-D3485ADB35D9}" dt="2026-04-28T15:45:22.592" v="34" actId="122"/>
        <pc:sldMkLst>
          <pc:docMk/>
          <pc:sldMk cId="0" sldId="285"/>
        </pc:sldMkLst>
        <pc:spChg chg="mod">
          <ac:chgData name="Dominique Verbeke" userId="53d2b2985cc9049a" providerId="LiveId" clId="{B2608971-E057-4400-9D5D-D3485ADB35D9}" dt="2026-04-28T15:45:22.592" v="34" actId="122"/>
          <ac:spMkLst>
            <pc:docMk/>
            <pc:sldMk cId="0" sldId="285"/>
            <ac:spMk id="30723" creationId="{521DB862-632C-08AB-A508-302D26CD3547}"/>
          </ac:spMkLst>
        </pc:spChg>
      </pc:sldChg>
      <pc:sldChg chg="add">
        <pc:chgData name="Dominique Verbeke" userId="53d2b2985cc9049a" providerId="LiveId" clId="{B2608971-E057-4400-9D5D-D3485ADB35D9}" dt="2026-04-28T15:35:32.763" v="28"/>
        <pc:sldMkLst>
          <pc:docMk/>
          <pc:sldMk cId="0" sldId="286"/>
        </pc:sldMkLst>
      </pc:sldChg>
      <pc:sldChg chg="add">
        <pc:chgData name="Dominique Verbeke" userId="53d2b2985cc9049a" providerId="LiveId" clId="{B2608971-E057-4400-9D5D-D3485ADB35D9}" dt="2026-04-28T15:36:49.210" v="33"/>
        <pc:sldMkLst>
          <pc:docMk/>
          <pc:sldMk cId="0" sldId="295"/>
        </pc:sldMkLst>
      </pc:sldChg>
      <pc:sldChg chg="addSp modSp new mod setBg">
        <pc:chgData name="Dominique Verbeke" userId="53d2b2985cc9049a" providerId="LiveId" clId="{B2608971-E057-4400-9D5D-D3485ADB35D9}" dt="2026-04-28T17:24:40.802" v="45" actId="26606"/>
        <pc:sldMkLst>
          <pc:docMk/>
          <pc:sldMk cId="1246481705" sldId="325"/>
        </pc:sldMkLst>
        <pc:spChg chg="add ord">
          <ac:chgData name="Dominique Verbeke" userId="53d2b2985cc9049a" providerId="LiveId" clId="{B2608971-E057-4400-9D5D-D3485ADB35D9}" dt="2026-04-28T17:24:40.802" v="45" actId="26606"/>
          <ac:spMkLst>
            <pc:docMk/>
            <pc:sldMk cId="1246481705" sldId="325"/>
            <ac:spMk id="2" creationId="{01E9023A-1F94-1277-E5BF-C778E31FC1AF}"/>
          </ac:spMkLst>
        </pc:spChg>
        <pc:spChg chg="add">
          <ac:chgData name="Dominique Verbeke" userId="53d2b2985cc9049a" providerId="LiveId" clId="{B2608971-E057-4400-9D5D-D3485ADB35D9}" dt="2026-04-28T17:24:40.802" v="45" actId="26606"/>
          <ac:spMkLst>
            <pc:docMk/>
            <pc:sldMk cId="1246481705" sldId="325"/>
            <ac:spMk id="9" creationId="{216BB327-7AA9-4EC5-815F-9D8E6BC53E34}"/>
          </ac:spMkLst>
        </pc:spChg>
        <pc:picChg chg="add mod">
          <ac:chgData name="Dominique Verbeke" userId="53d2b2985cc9049a" providerId="LiveId" clId="{B2608971-E057-4400-9D5D-D3485ADB35D9}" dt="2026-04-28T17:24:40.802" v="45" actId="26606"/>
          <ac:picMkLst>
            <pc:docMk/>
            <pc:sldMk cId="1246481705" sldId="325"/>
            <ac:picMk id="4" creationId="{27C36705-1314-7A75-F63C-E3502ADF6532}"/>
          </ac:picMkLst>
        </pc:picChg>
      </pc:sldChg>
      <pc:sldChg chg="addSp delSp modSp new del mod setBg">
        <pc:chgData name="Dominique Verbeke" userId="53d2b2985cc9049a" providerId="LiveId" clId="{B2608971-E057-4400-9D5D-D3485ADB35D9}" dt="2026-04-28T17:37:03.493" v="196" actId="2696"/>
        <pc:sldMkLst>
          <pc:docMk/>
          <pc:sldMk cId="400503474" sldId="326"/>
        </pc:sldMkLst>
        <pc:spChg chg="add mod">
          <ac:chgData name="Dominique Verbeke" userId="53d2b2985cc9049a" providerId="LiveId" clId="{B2608971-E057-4400-9D5D-D3485ADB35D9}" dt="2026-04-28T17:30:05.127" v="133" actId="21"/>
          <ac:spMkLst>
            <pc:docMk/>
            <pc:sldMk cId="400503474" sldId="326"/>
            <ac:spMk id="4" creationId="{33DB431D-C9B3-C622-B6E7-2048A91519B6}"/>
          </ac:spMkLst>
        </pc:spChg>
        <pc:spChg chg="add del mod">
          <ac:chgData name="Dominique Verbeke" userId="53d2b2985cc9049a" providerId="LiveId" clId="{B2608971-E057-4400-9D5D-D3485ADB35D9}" dt="2026-04-28T17:35:45.245" v="189"/>
          <ac:spMkLst>
            <pc:docMk/>
            <pc:sldMk cId="400503474" sldId="326"/>
            <ac:spMk id="5" creationId="{EDB03CC2-76FD-0E18-B446-E0A3A1CCA7ED}"/>
          </ac:spMkLst>
        </pc:spChg>
        <pc:spChg chg="add">
          <ac:chgData name="Dominique Verbeke" userId="53d2b2985cc9049a" providerId="LiveId" clId="{B2608971-E057-4400-9D5D-D3485ADB35D9}" dt="2026-04-28T17:26:16.630" v="50" actId="26606"/>
          <ac:spMkLst>
            <pc:docMk/>
            <pc:sldMk cId="400503474" sldId="326"/>
            <ac:spMk id="8" creationId="{42A4FC2C-047E-45A5-965D-8E1E3BF09BC6}"/>
          </ac:spMkLst>
        </pc:spChg>
        <pc:picChg chg="add mod">
          <ac:chgData name="Dominique Verbeke" userId="53d2b2985cc9049a" providerId="LiveId" clId="{B2608971-E057-4400-9D5D-D3485ADB35D9}" dt="2026-04-28T17:33:12.077" v="176" actId="14100"/>
          <ac:picMkLst>
            <pc:docMk/>
            <pc:sldMk cId="400503474" sldId="326"/>
            <ac:picMk id="3" creationId="{410DCE38-D8B6-CCEF-051A-A8FB45EFF3A7}"/>
          </ac:picMkLst>
        </pc:picChg>
      </pc:sldChg>
      <pc:sldChg chg="addSp delSp modSp new mod setBg">
        <pc:chgData name="Dominique Verbeke" userId="53d2b2985cc9049a" providerId="LiveId" clId="{B2608971-E057-4400-9D5D-D3485ADB35D9}" dt="2026-04-28T17:37:34.986" v="200" actId="14100"/>
        <pc:sldMkLst>
          <pc:docMk/>
          <pc:sldMk cId="3803393589" sldId="327"/>
        </pc:sldMkLst>
        <pc:spChg chg="add del mod ord">
          <ac:chgData name="Dominique Verbeke" userId="53d2b2985cc9049a" providerId="LiveId" clId="{B2608971-E057-4400-9D5D-D3485ADB35D9}" dt="2026-04-28T17:35:24.091" v="186" actId="478"/>
          <ac:spMkLst>
            <pc:docMk/>
            <pc:sldMk cId="3803393589" sldId="327"/>
            <ac:spMk id="3" creationId="{95162321-6942-100B-055C-AF74B9F77297}"/>
          </ac:spMkLst>
        </pc:spChg>
        <pc:spChg chg="add mod">
          <ac:chgData name="Dominique Verbeke" userId="53d2b2985cc9049a" providerId="LiveId" clId="{B2608971-E057-4400-9D5D-D3485ADB35D9}" dt="2026-04-28T17:37:34.986" v="200" actId="14100"/>
          <ac:spMkLst>
            <pc:docMk/>
            <pc:sldMk cId="3803393589" sldId="327"/>
            <ac:spMk id="7" creationId="{A9D147E6-38F7-C599-AA7A-DDDDFE8BF8B2}"/>
          </ac:spMkLst>
        </pc:spChg>
        <pc:spChg chg="add del">
          <ac:chgData name="Dominique Verbeke" userId="53d2b2985cc9049a" providerId="LiveId" clId="{B2608971-E057-4400-9D5D-D3485ADB35D9}" dt="2026-04-28T17:35:15.811" v="182" actId="26606"/>
          <ac:spMkLst>
            <pc:docMk/>
            <pc:sldMk cId="3803393589" sldId="327"/>
            <ac:spMk id="10" creationId="{B210AC1D-4063-4C6E-9528-FA9C4C0C18E6}"/>
          </ac:spMkLst>
        </pc:spChg>
        <pc:spChg chg="add del">
          <ac:chgData name="Dominique Verbeke" userId="53d2b2985cc9049a" providerId="LiveId" clId="{B2608971-E057-4400-9D5D-D3485ADB35D9}" dt="2026-04-28T17:35:15.811" v="182" actId="26606"/>
          <ac:spMkLst>
            <pc:docMk/>
            <pc:sldMk cId="3803393589" sldId="327"/>
            <ac:spMk id="12" creationId="{02F8C595-E68C-4306-AED8-DC7826A0A506}"/>
          </ac:spMkLst>
        </pc:spChg>
        <pc:spChg chg="add">
          <ac:chgData name="Dominique Verbeke" userId="53d2b2985cc9049a" providerId="LiveId" clId="{B2608971-E057-4400-9D5D-D3485ADB35D9}" dt="2026-04-28T17:35:15.891" v="183" actId="26606"/>
          <ac:spMkLst>
            <pc:docMk/>
            <pc:sldMk cId="3803393589" sldId="327"/>
            <ac:spMk id="14" creationId="{04812C46-200A-4DEB-A05E-3ED6C68C2387}"/>
          </ac:spMkLst>
        </pc:spChg>
        <pc:picChg chg="add mod">
          <ac:chgData name="Dominique Verbeke" userId="53d2b2985cc9049a" providerId="LiveId" clId="{B2608971-E057-4400-9D5D-D3485ADB35D9}" dt="2026-04-28T17:37:22.527" v="197" actId="1076"/>
          <ac:picMkLst>
            <pc:docMk/>
            <pc:sldMk cId="3803393589" sldId="327"/>
            <ac:picMk id="5" creationId="{517798A7-2511-2DED-1A70-8AF474577E4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EAA4B-8E44-49C6-B6FE-CC5CBD94426F}" type="datetimeFigureOut">
              <a:rPr lang="nl-BE" smtClean="0"/>
              <a:t>3/05/2026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1F94A-55BB-4374-BC35-F0964952C2B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70456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2FF39-284E-4A96-AAD4-6BC3A75A26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1AF77F-94D9-4EE9-8FA7-642521E453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22360-BB07-4B05-9D11-D4928F81B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8F10-94C1-45CE-AF3E-C83726E882D6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11B1E-6D54-4E07-BB65-D5C385828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03A7B-C529-4FD4-BE40-E06B87686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87B3-6281-4519-9758-D99DA6E30CB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92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36685-A59E-47B5-BC56-0ADD684CF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C0CA6A-7D5E-4CD0-BCA1-B6493FA7B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5A478-0745-4E90-BE53-BB6FB207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8F10-94C1-45CE-AF3E-C83726E882D6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0DBBB-E099-4BEB-BF90-8D4031900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CBC28-A6E6-472D-8BF6-FD4088388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87B3-6281-4519-9758-D99DA6E30CB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14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54DB08-CF9A-4876-BBA5-F6A4097DB1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F503C-A4EC-46A7-9E93-327A331F83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96292-D8AC-445A-ADE9-3E5E52F9E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8F10-94C1-45CE-AF3E-C83726E882D6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DBFC4-85AE-4354-B581-1529C131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BCF0C-76DB-4C16-8CC1-6E9248147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87B3-6281-4519-9758-D99DA6E30CB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06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319A751-A8ED-8C65-CE1F-8D0068E752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050284F-E4E8-8D98-5971-469DCB74C5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904769B-5F10-0650-7179-1E525B9B13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124665-BD89-41CE-9795-75F991411D5E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848756024"/>
      </p:ext>
    </p:extLst>
  </p:cSld>
  <p:clrMapOvr>
    <a:masterClrMapping/>
  </p:clrMapOvr>
  <p:transition advClick="0" advTm="1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629C15-28BE-C6B5-20BB-30E4E8CC10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B7D725-6CB2-F9DF-E8D8-FC88118808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CAB1AD-D822-D663-3C6F-4AB6DEC706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1BC1FF-0385-4287-A6B1-07E4866C1083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278306632"/>
      </p:ext>
    </p:extLst>
  </p:cSld>
  <p:clrMapOvr>
    <a:masterClrMapping/>
  </p:clrMapOvr>
  <p:transition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4EC20-4B4B-4AD2-88FC-35038284B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B8C92-BF0D-4868-9B60-37267162D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9255D-1CE4-43BD-828E-70A84C41B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8F10-94C1-45CE-AF3E-C83726E882D6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B156C-6915-4BCE-B4C6-EE4B56024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95D8E-0FFA-4FF6-9E34-A640E412C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87B3-6281-4519-9758-D99DA6E30CB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98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814F6-ABF7-46BD-BE68-4FC743A8A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6C5D7-5A1F-404B-B169-C3299CACC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D638A-8435-4521-AAC7-CC3D31808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8F10-94C1-45CE-AF3E-C83726E882D6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19588-03B5-4748-A6F3-586F2A25B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BBE7B-7D00-4F7E-BEFF-F8F1E468E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87B3-6281-4519-9758-D99DA6E30CB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77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B0C49-6878-4EAB-9837-930FF3970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1413F-6EC2-4689-9D3C-9D72C71F64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C15FEF-8E7C-426E-935C-EC9FFA8F2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687F3-8AEB-402E-A116-5B3F5EAB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8F10-94C1-45CE-AF3E-C83726E882D6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9F1DE-DE91-4037-80EC-0C50999B9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DFC93E-AFE5-4D1C-A517-012C7D3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87B3-6281-4519-9758-D99DA6E30CB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8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F1632-D576-4A34-AEA5-3948FCD8C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C6B3F-D479-4008-BB6C-5832C1E47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680671-E9AA-430D-8556-368F2DDE65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8F34A0-8A50-4A26-AE84-5A94E7F2DE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BFAB77-FB0E-4968-A33A-7CE8A0D5EF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ACD1BB-1FD5-4D67-8873-E32F64148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8F10-94C1-45CE-AF3E-C83726E882D6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D6EDBD-7298-4258-B5EB-10057B123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93C50A-9C45-48C8-B3ED-19EC7F0CD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87B3-6281-4519-9758-D99DA6E30CB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14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A8D48-877B-43A9-90D6-E139D9CDC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196CBB-66C1-4EC9-968C-E32A405E1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8F10-94C1-45CE-AF3E-C83726E882D6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8D6B5-B331-480C-94B9-9A0B9B5F3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69094-A459-4ED8-A0AB-06F549511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87B3-6281-4519-9758-D99DA6E30CB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99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CC4EC1-095D-44E1-8B3C-46E8B99E9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8F10-94C1-45CE-AF3E-C83726E882D6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4C0165-1D29-42FF-B4D5-8D6397DC8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14C73-36B5-4985-9F21-B3DDEFCB7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87B3-6281-4519-9758-D99DA6E30CB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61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CF205-FC52-40D9-934C-45A61D84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06CCC-5408-4EE5-AFBA-A5E602656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8E792-8187-4236-8880-1DE5A8035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438408-EB4A-4038-8309-443BAA777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8F10-94C1-45CE-AF3E-C83726E882D6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E556A1-51AA-4D03-9C10-04E375D6E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6B75A-6307-40C6-8C79-03E0F19F3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87B3-6281-4519-9758-D99DA6E30CB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0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36C6A-4C2E-4C1E-BC63-11D813C77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96DB51-C84C-43E3-80CC-F27B738AA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5B1E9-DB84-4CCB-A4E8-1C20DD896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04B02B-9E5E-4647-A7C8-06F8E6270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8F10-94C1-45CE-AF3E-C83726E882D6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DF115-0284-416E-9FAC-935256FE7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7C8705-0C11-4FEA-97A2-C11EB1BC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87B3-6281-4519-9758-D99DA6E30CB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3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0F6736-5798-4E15-98C4-89D8B4BE4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0129C-390B-46D8-A1F9-9DFEF5480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5EB00-CE37-438A-B59B-0A702AC471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28F10-94C1-45CE-AF3E-C83726E882D6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C269D-A4FD-4553-8C44-4A8BE412E6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2E09F-8037-4358-91C5-623568B69F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087B3-6281-4519-9758-D99DA6E30CB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4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730896-0115-9510-0905-C7D8BDE50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5400" dirty="0"/>
              <a:t>FENOUILLET</a:t>
            </a:r>
          </a:p>
          <a:p>
            <a:pPr marL="0" indent="0" algn="ctr">
              <a:buNone/>
            </a:pPr>
            <a:endParaRPr lang="nl-BE" sz="5400" dirty="0"/>
          </a:p>
          <a:p>
            <a:pPr marL="0" indent="0" algn="ctr">
              <a:buNone/>
            </a:pPr>
            <a:r>
              <a:rPr lang="nl-BE" sz="5400" dirty="0"/>
              <a:t>UN SERVICE DE LA FRATERNITE</a:t>
            </a:r>
          </a:p>
        </p:txBody>
      </p:sp>
    </p:spTree>
    <p:extLst>
      <p:ext uri="{BB962C8B-B14F-4D97-AF65-F5344CB8AC3E}">
        <p14:creationId xmlns:p14="http://schemas.microsoft.com/office/powerpoint/2010/main" val="244912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DSC00595">
            <a:extLst>
              <a:ext uri="{FF2B5EF4-FFF2-40B4-BE49-F238E27FC236}">
                <a16:creationId xmlns:a16="http://schemas.microsoft.com/office/drawing/2014/main" id="{194B47FA-62B3-37C0-79DC-FEEED127217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3" name="Rectangle 2">
            <a:extLst>
              <a:ext uri="{FF2B5EF4-FFF2-40B4-BE49-F238E27FC236}">
                <a16:creationId xmlns:a16="http://schemas.microsoft.com/office/drawing/2014/main" id="{C4AA5D06-C375-C6D1-EAC0-6C61792B1C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"/>
            <a:ext cx="9144000" cy="1844675"/>
          </a:xfrm>
          <a:solidFill>
            <a:schemeClr val="accent1"/>
          </a:solidFill>
        </p:spPr>
        <p:txBody>
          <a:bodyPr/>
          <a:lstStyle/>
          <a:p>
            <a:pPr algn="ctr" eaLnBrk="1" hangingPunct="1"/>
            <a:r>
              <a:rPr lang="nl-BE" altLang="nl-BE" sz="4000" b="1" dirty="0">
                <a:solidFill>
                  <a:schemeClr val="bg1"/>
                </a:solidFill>
              </a:rPr>
              <a:t>ET DE PARLER AVEC</a:t>
            </a:r>
            <a:br>
              <a:rPr lang="nl-BE" altLang="nl-BE" sz="4000" b="1" dirty="0">
                <a:solidFill>
                  <a:schemeClr val="bg1"/>
                </a:solidFill>
              </a:rPr>
            </a:br>
            <a:r>
              <a:rPr lang="nl-BE" altLang="nl-BE" sz="4000" b="1" dirty="0">
                <a:solidFill>
                  <a:schemeClr val="bg1"/>
                </a:solidFill>
              </a:rPr>
              <a:t>JACQUES TOURAILLE </a:t>
            </a:r>
            <a:br>
              <a:rPr lang="nl-BE" altLang="nl-BE" sz="4000" b="1" dirty="0">
                <a:solidFill>
                  <a:schemeClr val="bg1"/>
                </a:solidFill>
              </a:rPr>
            </a:br>
            <a:r>
              <a:rPr lang="nl-BE" altLang="nl-BE" sz="4000" b="1" dirty="0">
                <a:solidFill>
                  <a:schemeClr val="bg1"/>
                </a:solidFill>
              </a:rPr>
              <a:t>BERGER TRADUCTEUR POETE</a:t>
            </a:r>
            <a:endParaRPr lang="nl-NL" altLang="nl-BE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17798A7-2511-2DED-1A70-8AF474577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/>
          <a:stretch>
            <a:fillRect/>
          </a:stretch>
        </p:blipFill>
        <p:spPr>
          <a:xfrm rot="5400000">
            <a:off x="2839795" y="-950767"/>
            <a:ext cx="6858000" cy="875953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9D147E6-38F7-C599-AA7A-DDDDFE8BF8B2}"/>
              </a:ext>
            </a:extLst>
          </p:cNvPr>
          <p:cNvSpPr txBox="1"/>
          <p:nvPr/>
        </p:nvSpPr>
        <p:spPr>
          <a:xfrm>
            <a:off x="2985796" y="3782291"/>
            <a:ext cx="596226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nl-BE" sz="2400" b="1" dirty="0">
              <a:solidFill>
                <a:srgbClr val="0070C0"/>
              </a:solidFill>
              <a:highlight>
                <a:srgbClr val="C0C0C0"/>
              </a:highlight>
            </a:endParaRPr>
          </a:p>
          <a:p>
            <a:pPr algn="ctr"/>
            <a:endParaRPr lang="nl-BE" sz="2400" b="1" dirty="0">
              <a:solidFill>
                <a:srgbClr val="0070C0"/>
              </a:solidFill>
              <a:highlight>
                <a:srgbClr val="C0C0C0"/>
              </a:highlight>
            </a:endParaRPr>
          </a:p>
          <a:p>
            <a:pPr algn="ctr"/>
            <a:r>
              <a:rPr lang="nl-BE" sz="2600" b="1" dirty="0">
                <a:solidFill>
                  <a:srgbClr val="0070C0"/>
                </a:solidFill>
                <a:highlight>
                  <a:srgbClr val="C0C0C0"/>
                </a:highlight>
              </a:rPr>
              <a:t>Jacques Touraille </a:t>
            </a:r>
            <a:r>
              <a:rPr lang="nl-BE" sz="2600" b="1" dirty="0" err="1">
                <a:solidFill>
                  <a:srgbClr val="0070C0"/>
                </a:solidFill>
                <a:highlight>
                  <a:srgbClr val="C0C0C0"/>
                </a:highlight>
              </a:rPr>
              <a:t>nous</a:t>
            </a:r>
            <a:r>
              <a:rPr lang="nl-BE" sz="2600" b="1" dirty="0">
                <a:solidFill>
                  <a:srgbClr val="0070C0"/>
                </a:solidFill>
                <a:highlight>
                  <a:srgbClr val="C0C0C0"/>
                </a:highlight>
              </a:rPr>
              <a:t> a quitté </a:t>
            </a:r>
            <a:r>
              <a:rPr lang="nl-BE" sz="2600" b="1" dirty="0" err="1">
                <a:solidFill>
                  <a:srgbClr val="0070C0"/>
                </a:solidFill>
                <a:highlight>
                  <a:srgbClr val="C0C0C0"/>
                </a:highlight>
              </a:rPr>
              <a:t>le</a:t>
            </a:r>
            <a:r>
              <a:rPr lang="nl-BE" sz="2600" b="1" dirty="0">
                <a:solidFill>
                  <a:srgbClr val="0070C0"/>
                </a:solidFill>
                <a:highlight>
                  <a:srgbClr val="C0C0C0"/>
                </a:highlight>
              </a:rPr>
              <a:t> 23 </a:t>
            </a:r>
            <a:r>
              <a:rPr lang="nl-BE" sz="2600" b="1" dirty="0" err="1">
                <a:solidFill>
                  <a:srgbClr val="0070C0"/>
                </a:solidFill>
                <a:highlight>
                  <a:srgbClr val="C0C0C0"/>
                </a:highlight>
              </a:rPr>
              <a:t>avril</a:t>
            </a:r>
            <a:r>
              <a:rPr lang="nl-BE" sz="2600" b="1" dirty="0">
                <a:solidFill>
                  <a:srgbClr val="0070C0"/>
                </a:solidFill>
                <a:highlight>
                  <a:srgbClr val="C0C0C0"/>
                </a:highlight>
              </a:rPr>
              <a:t> 2025 à </a:t>
            </a:r>
            <a:r>
              <a:rPr lang="nl-BE" sz="2600" b="1" dirty="0" err="1">
                <a:solidFill>
                  <a:srgbClr val="0070C0"/>
                </a:solidFill>
                <a:highlight>
                  <a:srgbClr val="C0C0C0"/>
                </a:highlight>
              </a:rPr>
              <a:t>l’âge</a:t>
            </a:r>
            <a:r>
              <a:rPr lang="nl-BE" sz="2600" b="1" dirty="0">
                <a:solidFill>
                  <a:srgbClr val="0070C0"/>
                </a:solidFill>
                <a:highlight>
                  <a:srgbClr val="C0C0C0"/>
                </a:highlight>
              </a:rPr>
              <a:t> de 99 </a:t>
            </a:r>
            <a:r>
              <a:rPr lang="nl-BE" sz="2600" b="1" dirty="0" err="1">
                <a:solidFill>
                  <a:srgbClr val="0070C0"/>
                </a:solidFill>
                <a:highlight>
                  <a:srgbClr val="C0C0C0"/>
                </a:highlight>
              </a:rPr>
              <a:t>ans</a:t>
            </a:r>
            <a:endParaRPr lang="nl-BE" sz="2600" b="1" dirty="0">
              <a:solidFill>
                <a:srgbClr val="0070C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03393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8F8A8-A966-DDB7-2105-63ADBDBB1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B9C84E2-E872-8946-37B5-1964956AE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745FD2-371C-1647-C0D4-2F2E90D82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2600" y="233363"/>
            <a:ext cx="9144000" cy="2306637"/>
          </a:xfrm>
        </p:spPr>
        <p:txBody>
          <a:bodyPr>
            <a:normAutofit/>
          </a:bodyPr>
          <a:lstStyle/>
          <a:p>
            <a:r>
              <a:rPr lang="nl-BE" sz="7200" dirty="0">
                <a:solidFill>
                  <a:srgbClr val="E64853"/>
                </a:solidFill>
              </a:rPr>
              <a:t>Orthodox Youth Meeting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42F7615-468A-B2FA-7FDF-3CD42625BB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2600" y="2540000"/>
            <a:ext cx="8772525" cy="2565400"/>
          </a:xfrm>
        </p:spPr>
        <p:txBody>
          <a:bodyPr>
            <a:normAutofit/>
          </a:bodyPr>
          <a:lstStyle/>
          <a:p>
            <a:r>
              <a:rPr lang="nl-BE" sz="7200" dirty="0">
                <a:solidFill>
                  <a:srgbClr val="FF5A67"/>
                </a:solidFill>
              </a:rPr>
              <a:t>  Fenouillet</a:t>
            </a:r>
          </a:p>
        </p:txBody>
      </p:sp>
    </p:spTree>
    <p:extLst>
      <p:ext uri="{BB962C8B-B14F-4D97-AF65-F5344CB8AC3E}">
        <p14:creationId xmlns:p14="http://schemas.microsoft.com/office/powerpoint/2010/main" val="1512385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kleding, persoon, mensen, Menselijk gezicht&#10;&#10;Automatisch gegenereerde beschrijving">
            <a:extLst>
              <a:ext uri="{FF2B5EF4-FFF2-40B4-BE49-F238E27FC236}">
                <a16:creationId xmlns:a16="http://schemas.microsoft.com/office/drawing/2014/main" id="{A71674FF-2F5D-62E7-76F3-DD27FC19A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766" y="632824"/>
            <a:ext cx="7456467" cy="559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86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meubels, tafel, gebouw, vat&#10;&#10;Automatisch gegenereerde beschrijving">
            <a:extLst>
              <a:ext uri="{FF2B5EF4-FFF2-40B4-BE49-F238E27FC236}">
                <a16:creationId xmlns:a16="http://schemas.microsoft.com/office/drawing/2014/main" id="{71648CDE-8556-60DA-5618-38315E7168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50" b="10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16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kleding, persoon, vrouw, gebouw&#10;&#10;Automatisch gegenereerde beschrijving">
            <a:extLst>
              <a:ext uri="{FF2B5EF4-FFF2-40B4-BE49-F238E27FC236}">
                <a16:creationId xmlns:a16="http://schemas.microsoft.com/office/drawing/2014/main" id="{E870E2D8-F08D-85B3-1C55-17D5CABF0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055" y="135479"/>
            <a:ext cx="8782723" cy="658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43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FEC8E3-628F-1F30-5ED3-907B877B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0270" y="365125"/>
            <a:ext cx="4796852" cy="1868409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ECOLOGY</a:t>
            </a:r>
            <a:br>
              <a:rPr lang="nl-BE" dirty="0"/>
            </a:br>
            <a:r>
              <a:rPr lang="nl-BE" b="1" dirty="0">
                <a:solidFill>
                  <a:srgbClr val="628E00"/>
                </a:solidFill>
              </a:rPr>
              <a:t>“Preserving God’s Creation”</a:t>
            </a:r>
          </a:p>
        </p:txBody>
      </p:sp>
      <p:pic>
        <p:nvPicPr>
          <p:cNvPr id="5" name="Tijdelijke aanduiding voor inhoud 4" descr="Afbeelding met overdekt, persoon, kleding, meubels&#10;&#10;Automatisch gegenereerde beschrijving">
            <a:extLst>
              <a:ext uri="{FF2B5EF4-FFF2-40B4-BE49-F238E27FC236}">
                <a16:creationId xmlns:a16="http://schemas.microsoft.com/office/drawing/2014/main" id="{E2F95EED-9F27-73CF-A788-B949A5D32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291" y="788063"/>
            <a:ext cx="5987529" cy="4490647"/>
          </a:xfrm>
        </p:spPr>
      </p:pic>
      <p:pic>
        <p:nvPicPr>
          <p:cNvPr id="7" name="Afbeelding 6" descr="Afbeelding met persoon, overdekt, kleding, meubels&#10;&#10;Automatisch gegenereerde beschrijving">
            <a:extLst>
              <a:ext uri="{FF2B5EF4-FFF2-40B4-BE49-F238E27FC236}">
                <a16:creationId xmlns:a16="http://schemas.microsoft.com/office/drawing/2014/main" id="{B3F5FBEE-04E9-531E-A059-ED52DC4EA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820" y="2353469"/>
            <a:ext cx="5268700" cy="39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8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buitenshuis, boom, kleding, grond&#10;&#10;Door AI gegenereerde inhoud is mogelijk onjuist.">
            <a:extLst>
              <a:ext uri="{FF2B5EF4-FFF2-40B4-BE49-F238E27FC236}">
                <a16:creationId xmlns:a16="http://schemas.microsoft.com/office/drawing/2014/main" id="{0E87AF61-2E62-7236-6A54-A588D6E3E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585" y="304188"/>
            <a:ext cx="8332830" cy="6249623"/>
          </a:xfrm>
        </p:spPr>
      </p:pic>
    </p:spTree>
    <p:extLst>
      <p:ext uri="{BB962C8B-B14F-4D97-AF65-F5344CB8AC3E}">
        <p14:creationId xmlns:p14="http://schemas.microsoft.com/office/powerpoint/2010/main" val="1087238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04B917-3656-13EE-34F3-9EE0AF6AE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7" name="Afbeelding 6" descr="Afbeelding met buitenshuis, boom, kleding, persoon&#10;&#10;Automatisch gegenereerde beschrijving">
            <a:extLst>
              <a:ext uri="{FF2B5EF4-FFF2-40B4-BE49-F238E27FC236}">
                <a16:creationId xmlns:a16="http://schemas.microsoft.com/office/drawing/2014/main" id="{1A45F770-B7CB-034E-CB2C-F8134DDD5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355" y="1647574"/>
            <a:ext cx="5876571" cy="4407429"/>
          </a:xfrm>
          <a:prstGeom prst="rect">
            <a:avLst/>
          </a:prstGeom>
        </p:spPr>
      </p:pic>
      <p:pic>
        <p:nvPicPr>
          <p:cNvPr id="5" name="Tijdelijke aanduiding voor inhoud 4" descr="Afbeelding met persoon, kleding, boom, person&#10;&#10;Automatisch gegenereerde beschrijving">
            <a:extLst>
              <a:ext uri="{FF2B5EF4-FFF2-40B4-BE49-F238E27FC236}">
                <a16:creationId xmlns:a16="http://schemas.microsoft.com/office/drawing/2014/main" id="{44166ED4-AA00-1219-3C45-375F62F1EF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9074" y="1647574"/>
            <a:ext cx="5876571" cy="4407429"/>
          </a:xfrm>
        </p:spPr>
      </p:pic>
    </p:spTree>
    <p:extLst>
      <p:ext uri="{BB962C8B-B14F-4D97-AF65-F5344CB8AC3E}">
        <p14:creationId xmlns:p14="http://schemas.microsoft.com/office/powerpoint/2010/main" val="2083872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boom, hemel, zoogdier&#10;&#10;Automatisch gegenereerde beschrijving">
            <a:extLst>
              <a:ext uri="{FF2B5EF4-FFF2-40B4-BE49-F238E27FC236}">
                <a16:creationId xmlns:a16="http://schemas.microsoft.com/office/drawing/2014/main" id="{8AB9647F-02DC-6686-0F2C-95779C90E4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7" b="224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80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C89F7A-0E73-44EF-9FE9-77A2A13F0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176" y="1122363"/>
            <a:ext cx="6769768" cy="441216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811EE5B-6C9E-6A70-E441-DF9BF4A528F8}"/>
              </a:ext>
            </a:extLst>
          </p:cNvPr>
          <p:cNvSpPr txBox="1"/>
          <p:nvPr/>
        </p:nvSpPr>
        <p:spPr>
          <a:xfrm>
            <a:off x="3048000" y="3244334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BE" sz="1800" dirty="0">
              <a:solidFill>
                <a:srgbClr val="FF5A67"/>
              </a:solidFill>
            </a:endParaRPr>
          </a:p>
          <a:p>
            <a:endParaRPr lang="nl-BE" dirty="0">
              <a:solidFill>
                <a:srgbClr val="FF5A67"/>
              </a:solidFill>
            </a:endParaRPr>
          </a:p>
          <a:p>
            <a:endParaRPr lang="nl-BE" sz="1800" dirty="0">
              <a:solidFill>
                <a:srgbClr val="FF5A67"/>
              </a:solidFill>
            </a:endParaRPr>
          </a:p>
          <a:p>
            <a:endParaRPr lang="nl-BE" dirty="0">
              <a:solidFill>
                <a:srgbClr val="FF5A67"/>
              </a:solidFill>
            </a:endParaRPr>
          </a:p>
          <a:p>
            <a:r>
              <a:rPr lang="nl-BE" sz="4800" dirty="0">
                <a:solidFill>
                  <a:srgbClr val="FF5A67"/>
                </a:solidFill>
              </a:rPr>
              <a:t>Fenouillet</a:t>
            </a:r>
            <a:endParaRPr lang="nl-BE" sz="4800" dirty="0"/>
          </a:p>
        </p:txBody>
      </p:sp>
    </p:spTree>
    <p:extLst>
      <p:ext uri="{BB962C8B-B14F-4D97-AF65-F5344CB8AC3E}">
        <p14:creationId xmlns:p14="http://schemas.microsoft.com/office/powerpoint/2010/main" val="1039847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buitenshuis, persoon, boom&#10;&#10;Automatisch gegenereerde beschrijving">
            <a:extLst>
              <a:ext uri="{FF2B5EF4-FFF2-40B4-BE49-F238E27FC236}">
                <a16:creationId xmlns:a16="http://schemas.microsoft.com/office/drawing/2014/main" id="{23688F70-2E95-771B-D70A-F21B34049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667" y="66565"/>
            <a:ext cx="9032665" cy="679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94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schoeisel, buitenshuis&#10;&#10;Door AI gegenereerde inhoud is mogelijk onjuist.">
            <a:extLst>
              <a:ext uri="{FF2B5EF4-FFF2-40B4-BE49-F238E27FC236}">
                <a16:creationId xmlns:a16="http://schemas.microsoft.com/office/drawing/2014/main" id="{B08E7156-B217-392E-CEAD-2B918B767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19616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15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overdekt, plafond, licht, open haard&#10;&#10;Automatisch gegenereerde beschrijving">
            <a:extLst>
              <a:ext uri="{FF2B5EF4-FFF2-40B4-BE49-F238E27FC236}">
                <a16:creationId xmlns:a16="http://schemas.microsoft.com/office/drawing/2014/main" id="{BEC488B2-D18D-3220-F0BC-13653C9BD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154" y="0"/>
            <a:ext cx="5152073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C98D7AD-D2A7-5CE7-425C-708AC0DFC90E}"/>
              </a:ext>
            </a:extLst>
          </p:cNvPr>
          <p:cNvSpPr txBox="1"/>
          <p:nvPr/>
        </p:nvSpPr>
        <p:spPr>
          <a:xfrm>
            <a:off x="7405141" y="2228671"/>
            <a:ext cx="43321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3600" b="1" dirty="0">
                <a:solidFill>
                  <a:srgbClr val="C00000"/>
                </a:solidFill>
              </a:rPr>
              <a:t>How great are </a:t>
            </a:r>
          </a:p>
          <a:p>
            <a:pPr algn="ctr"/>
            <a:r>
              <a:rPr lang="nl-BE" sz="3600" b="1" dirty="0" err="1">
                <a:solidFill>
                  <a:srgbClr val="C00000"/>
                </a:solidFill>
              </a:rPr>
              <a:t>Your</a:t>
            </a:r>
            <a:r>
              <a:rPr lang="nl-BE" sz="3600" b="1" dirty="0">
                <a:solidFill>
                  <a:srgbClr val="C00000"/>
                </a:solidFill>
              </a:rPr>
              <a:t> works, O Lord!</a:t>
            </a:r>
          </a:p>
        </p:txBody>
      </p:sp>
    </p:spTree>
    <p:extLst>
      <p:ext uri="{BB962C8B-B14F-4D97-AF65-F5344CB8AC3E}">
        <p14:creationId xmlns:p14="http://schemas.microsoft.com/office/powerpoint/2010/main" val="619918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1E9B06BB-7B94-D763-2E3D-ADB3DBBC40E7}"/>
              </a:ext>
            </a:extLst>
          </p:cNvPr>
          <p:cNvSpPr txBox="1"/>
          <p:nvPr/>
        </p:nvSpPr>
        <p:spPr>
          <a:xfrm>
            <a:off x="531844" y="447219"/>
            <a:ext cx="11326279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nl-BE" sz="800" b="1" dirty="0">
              <a:solidFill>
                <a:srgbClr val="628E00"/>
              </a:solidFill>
            </a:endParaRPr>
          </a:p>
          <a:p>
            <a:pPr algn="ctr"/>
            <a:r>
              <a:rPr lang="nl-BE" sz="6600" b="1" dirty="0" err="1">
                <a:solidFill>
                  <a:srgbClr val="628E00"/>
                </a:solidFill>
              </a:rPr>
              <a:t>Welcome</a:t>
            </a:r>
            <a:r>
              <a:rPr lang="nl-BE" sz="6600" b="1" dirty="0">
                <a:solidFill>
                  <a:srgbClr val="628E00"/>
                </a:solidFill>
              </a:rPr>
              <a:t> to </a:t>
            </a:r>
            <a:r>
              <a:rPr lang="nl-BE" sz="6600" b="1" dirty="0" err="1">
                <a:solidFill>
                  <a:srgbClr val="628E00"/>
                </a:solidFill>
              </a:rPr>
              <a:t>the</a:t>
            </a:r>
            <a:r>
              <a:rPr lang="nl-BE" sz="6600" b="1" dirty="0">
                <a:solidFill>
                  <a:srgbClr val="628E00"/>
                </a:solidFill>
              </a:rPr>
              <a:t> next</a:t>
            </a:r>
            <a:br>
              <a:rPr lang="nl-BE" sz="6600" dirty="0"/>
            </a:br>
            <a:br>
              <a:rPr lang="nl-BE" sz="6600" dirty="0">
                <a:solidFill>
                  <a:srgbClr val="628E00"/>
                </a:solidFill>
              </a:rPr>
            </a:br>
            <a:r>
              <a:rPr lang="nl-BE" sz="6600" b="1" dirty="0">
                <a:solidFill>
                  <a:srgbClr val="628E00"/>
                </a:solidFill>
              </a:rPr>
              <a:t>Fenouillet Meeting</a:t>
            </a:r>
            <a:br>
              <a:rPr lang="nl-BE" sz="6600" b="1" dirty="0">
                <a:solidFill>
                  <a:srgbClr val="628E00"/>
                </a:solidFill>
              </a:rPr>
            </a:br>
            <a:br>
              <a:rPr lang="nl-BE" sz="6600" b="1" dirty="0">
                <a:solidFill>
                  <a:srgbClr val="628E00"/>
                </a:solidFill>
              </a:rPr>
            </a:br>
            <a:r>
              <a:rPr lang="nl-BE" sz="6600" b="1" dirty="0">
                <a:solidFill>
                  <a:srgbClr val="628E00"/>
                </a:solidFill>
              </a:rPr>
              <a:t>Summer 2026</a:t>
            </a:r>
            <a:endParaRPr lang="nl-BE" sz="6600" dirty="0"/>
          </a:p>
        </p:txBody>
      </p:sp>
    </p:spTree>
    <p:extLst>
      <p:ext uri="{BB962C8B-B14F-4D97-AF65-F5344CB8AC3E}">
        <p14:creationId xmlns:p14="http://schemas.microsoft.com/office/powerpoint/2010/main" val="834744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47426FC-F79F-871E-D49A-8C6075D2C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85" y="0"/>
            <a:ext cx="484794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6E777FB-A568-B47B-CBBC-872EF9125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868" y="0"/>
            <a:ext cx="4848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96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7C36705-1314-7A75-F63C-E3502ADF6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9" b="17591"/>
          <a:stretch>
            <a:fillRect/>
          </a:stretch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01E9023A-1F94-1277-E5BF-C778E31FC1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6481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C5436FC-F7D2-B03B-00C7-99367595F7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D2407C39-E30D-52EF-28CF-83FAEB5ACB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1C14DEAC-CD63-38FB-A53B-EB447E7FC0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5D3F5B1-EC13-4460-6ACB-56CB358D7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14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3" descr="img501.jpg">
            <a:extLst>
              <a:ext uri="{FF2B5EF4-FFF2-40B4-BE49-F238E27FC236}">
                <a16:creationId xmlns:a16="http://schemas.microsoft.com/office/drawing/2014/main" id="{B46A2FE5-96BE-0526-539C-59B19AACA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1" b="30891"/>
          <a:stretch>
            <a:fillRect/>
          </a:stretch>
        </p:blipFill>
        <p:spPr>
          <a:xfrm>
            <a:off x="-32130" y="2504210"/>
            <a:ext cx="6119309" cy="3637484"/>
          </a:xfrm>
          <a:prstGeom prst="rect">
            <a:avLst/>
          </a:prstGeom>
        </p:spPr>
      </p:pic>
      <p:pic>
        <p:nvPicPr>
          <p:cNvPr id="4" name="Tijdelijke aanduiding voor afbeelding 4" descr="img091.jpg">
            <a:extLst>
              <a:ext uri="{FF2B5EF4-FFF2-40B4-BE49-F238E27FC236}">
                <a16:creationId xmlns:a16="http://schemas.microsoft.com/office/drawing/2014/main" id="{07E5B2C5-D768-A430-D761-9C1DDE74E8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" b="6639"/>
          <a:stretch/>
        </p:blipFill>
        <p:spPr>
          <a:xfrm>
            <a:off x="5724165" y="0"/>
            <a:ext cx="6467836" cy="363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70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2249D6-7D5C-4971-A917-3056863B8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42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DSC00587">
            <a:extLst>
              <a:ext uri="{FF2B5EF4-FFF2-40B4-BE49-F238E27FC236}">
                <a16:creationId xmlns:a16="http://schemas.microsoft.com/office/drawing/2014/main" id="{EAA1ACE8-83CC-294D-96F0-43BA9F7D5FF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5863" y="260351"/>
            <a:ext cx="2679700" cy="3573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5" name="Picture 7" descr="DSC00584">
            <a:extLst>
              <a:ext uri="{FF2B5EF4-FFF2-40B4-BE49-F238E27FC236}">
                <a16:creationId xmlns:a16="http://schemas.microsoft.com/office/drawing/2014/main" id="{0442B162-7BCF-9402-2E91-10880D63DCF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5435600" cy="4078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6" name="Rectangle 8">
            <a:extLst>
              <a:ext uri="{FF2B5EF4-FFF2-40B4-BE49-F238E27FC236}">
                <a16:creationId xmlns:a16="http://schemas.microsoft.com/office/drawing/2014/main" id="{DD49EAE8-7DA4-DB1C-AD90-5494C032A5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1" y="4076700"/>
            <a:ext cx="5364163" cy="2781300"/>
          </a:xfrm>
        </p:spPr>
        <p:txBody>
          <a:bodyPr/>
          <a:lstStyle/>
          <a:p>
            <a:pPr eaLnBrk="1" hangingPunct="1"/>
            <a:r>
              <a:rPr lang="nl-BE" altLang="nl-BE" sz="4000">
                <a:solidFill>
                  <a:srgbClr val="0000FF"/>
                </a:solidFill>
              </a:rPr>
              <a:t>MATOUSKA </a:t>
            </a:r>
            <a:br>
              <a:rPr lang="nl-BE" altLang="nl-BE" sz="4000">
                <a:solidFill>
                  <a:srgbClr val="0000FF"/>
                </a:solidFill>
              </a:rPr>
            </a:br>
            <a:r>
              <a:rPr lang="nl-BE" altLang="nl-BE" sz="4000">
                <a:solidFill>
                  <a:srgbClr val="0000FF"/>
                </a:solidFill>
              </a:rPr>
              <a:t>DE BACHST</a:t>
            </a:r>
            <a:endParaRPr lang="nl-NL" altLang="nl-BE" sz="4000">
              <a:solidFill>
                <a:srgbClr val="0000FF"/>
              </a:solidFill>
            </a:endParaRPr>
          </a:p>
        </p:txBody>
      </p:sp>
      <p:pic>
        <p:nvPicPr>
          <p:cNvPr id="28677" name="Picture 10" descr="DSC00590">
            <a:extLst>
              <a:ext uri="{FF2B5EF4-FFF2-40B4-BE49-F238E27FC236}">
                <a16:creationId xmlns:a16="http://schemas.microsoft.com/office/drawing/2014/main" id="{A6FEB577-6E17-C7FE-CE62-EFCFE6F3A7C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8164" y="4022726"/>
            <a:ext cx="3779837" cy="283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1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begrafenis, kleding, Bloemenontwerp&#10;&#10;Automatisch gegenereerde beschrijving">
            <a:extLst>
              <a:ext uri="{FF2B5EF4-FFF2-40B4-BE49-F238E27FC236}">
                <a16:creationId xmlns:a16="http://schemas.microsoft.com/office/drawing/2014/main" id="{3CB9B3A3-BD82-4712-642B-70A1BC401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81" y="1460575"/>
            <a:ext cx="5329889" cy="3936850"/>
          </a:xfrm>
          <a:prstGeom prst="rect">
            <a:avLst/>
          </a:prstGeom>
        </p:spPr>
      </p:pic>
      <p:pic>
        <p:nvPicPr>
          <p:cNvPr id="11" name="Afbeelding 10" descr="Afbeelding met kleding, persoon, person, buitenshuis&#10;&#10;Automatisch gegenereerde beschrijving">
            <a:extLst>
              <a:ext uri="{FF2B5EF4-FFF2-40B4-BE49-F238E27FC236}">
                <a16:creationId xmlns:a16="http://schemas.microsoft.com/office/drawing/2014/main" id="{AFD20888-6019-4CA9-EA01-D7A849593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32" y="1489537"/>
            <a:ext cx="5388148" cy="390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71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DSC00559">
            <a:extLst>
              <a:ext uri="{FF2B5EF4-FFF2-40B4-BE49-F238E27FC236}">
                <a16:creationId xmlns:a16="http://schemas.microsoft.com/office/drawing/2014/main" id="{38F3EDF7-0BA8-BAC8-29DD-D8190CDBA34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51435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Rectangle 5">
            <a:extLst>
              <a:ext uri="{FF2B5EF4-FFF2-40B4-BE49-F238E27FC236}">
                <a16:creationId xmlns:a16="http://schemas.microsoft.com/office/drawing/2014/main" id="{521DB862-632C-08AB-A508-302D26CD35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53745" y="1628775"/>
            <a:ext cx="3214256" cy="324008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nl-BE" altLang="nl-BE" sz="4000" dirty="0">
                <a:solidFill>
                  <a:srgbClr val="0000FF"/>
                </a:solidFill>
              </a:rPr>
              <a:t>MATOUSKA </a:t>
            </a:r>
            <a:br>
              <a:rPr lang="nl-BE" altLang="nl-BE" sz="4000" dirty="0">
                <a:solidFill>
                  <a:srgbClr val="0000FF"/>
                </a:solidFill>
              </a:rPr>
            </a:br>
            <a:r>
              <a:rPr lang="nl-BE" altLang="nl-BE" sz="4000" dirty="0">
                <a:solidFill>
                  <a:srgbClr val="0000FF"/>
                </a:solidFill>
              </a:rPr>
              <a:t>S’ENDORMIT</a:t>
            </a:r>
            <a:br>
              <a:rPr lang="nl-BE" altLang="nl-BE" sz="4000" dirty="0">
                <a:solidFill>
                  <a:srgbClr val="0000FF"/>
                </a:solidFill>
              </a:rPr>
            </a:br>
            <a:r>
              <a:rPr lang="nl-BE" altLang="nl-BE" sz="4000" dirty="0">
                <a:solidFill>
                  <a:srgbClr val="0000FF"/>
                </a:solidFill>
              </a:rPr>
              <a:t> ┼</a:t>
            </a:r>
            <a:br>
              <a:rPr lang="nl-BE" altLang="nl-BE" sz="4000" dirty="0">
                <a:solidFill>
                  <a:srgbClr val="0000FF"/>
                </a:solidFill>
              </a:rPr>
            </a:br>
            <a:r>
              <a:rPr lang="nl-BE" altLang="nl-BE" sz="4000" dirty="0">
                <a:solidFill>
                  <a:srgbClr val="0000FF"/>
                </a:solidFill>
              </a:rPr>
              <a:t> LE 18 FEVRIER </a:t>
            </a:r>
            <a:br>
              <a:rPr lang="nl-BE" altLang="nl-BE" sz="4000" dirty="0">
                <a:solidFill>
                  <a:srgbClr val="0000FF"/>
                </a:solidFill>
              </a:rPr>
            </a:br>
            <a:r>
              <a:rPr lang="nl-BE" altLang="nl-BE" sz="4000" dirty="0">
                <a:solidFill>
                  <a:srgbClr val="0000FF"/>
                </a:solidFill>
              </a:rPr>
              <a:t>2005 </a:t>
            </a:r>
            <a:br>
              <a:rPr lang="nl-BE" altLang="nl-BE" sz="4000" dirty="0">
                <a:solidFill>
                  <a:srgbClr val="0000FF"/>
                </a:solidFill>
              </a:rPr>
            </a:br>
            <a:r>
              <a:rPr lang="nl-BE" altLang="nl-BE" sz="4000" dirty="0">
                <a:solidFill>
                  <a:srgbClr val="0000FF"/>
                </a:solidFill>
              </a:rPr>
              <a:t>A 94 ANS</a:t>
            </a:r>
            <a:endParaRPr lang="nl-NL" altLang="nl-BE" sz="4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advClick="0" advTm="10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86</Words>
  <Application>Microsoft Office PowerPoint</Application>
  <PresentationFormat>Breedbeeld</PresentationFormat>
  <Paragraphs>21</Paragraphs>
  <Slides>24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MATOUSKA  DE BACHST</vt:lpstr>
      <vt:lpstr>PowerPoint-presentatie</vt:lpstr>
      <vt:lpstr>MATOUSKA  S’ENDORMIT  ┼  LE 18 FEVRIER  2005  A 94 ANS</vt:lpstr>
      <vt:lpstr>ET DE PARLER AVEC JACQUES TOURAILLE  BERGER TRADUCTEUR POETE</vt:lpstr>
      <vt:lpstr>PowerPoint-presentatie</vt:lpstr>
      <vt:lpstr>Orthodox Youth Meeting</vt:lpstr>
      <vt:lpstr>PowerPoint-presentatie</vt:lpstr>
      <vt:lpstr>PowerPoint-presentatie</vt:lpstr>
      <vt:lpstr>PowerPoint-presentatie</vt:lpstr>
      <vt:lpstr>ECOLOGY “Preserving God’s Creation”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Dominique Verbeke</dc:creator>
  <cp:lastModifiedBy>Dominique Verbeke</cp:lastModifiedBy>
  <cp:revision>17</cp:revision>
  <dcterms:created xsi:type="dcterms:W3CDTF">2018-11-09T10:04:35Z</dcterms:created>
  <dcterms:modified xsi:type="dcterms:W3CDTF">2026-05-03T09:44:24Z</dcterms:modified>
</cp:coreProperties>
</file>